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4.jpg" ContentType="image/pn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56" r:id="rId2"/>
    <p:sldId id="303" r:id="rId3"/>
    <p:sldId id="275" r:id="rId4"/>
    <p:sldId id="279" r:id="rId5"/>
    <p:sldId id="278" r:id="rId6"/>
    <p:sldId id="280" r:id="rId7"/>
    <p:sldId id="309" r:id="rId8"/>
    <p:sldId id="310" r:id="rId9"/>
    <p:sldId id="311" r:id="rId10"/>
    <p:sldId id="312" r:id="rId11"/>
    <p:sldId id="304" r:id="rId12"/>
    <p:sldId id="259" r:id="rId13"/>
    <p:sldId id="263" r:id="rId14"/>
    <p:sldId id="260" r:id="rId15"/>
    <p:sldId id="261" r:id="rId16"/>
    <p:sldId id="264" r:id="rId17"/>
    <p:sldId id="270" r:id="rId18"/>
    <p:sldId id="266" r:id="rId19"/>
    <p:sldId id="313" r:id="rId20"/>
    <p:sldId id="271" r:id="rId21"/>
    <p:sldId id="274" r:id="rId22"/>
    <p:sldId id="272" r:id="rId23"/>
    <p:sldId id="273" r:id="rId24"/>
    <p:sldId id="314" r:id="rId25"/>
    <p:sldId id="284" r:id="rId26"/>
    <p:sldId id="315" r:id="rId27"/>
    <p:sldId id="316" r:id="rId28"/>
    <p:sldId id="317" r:id="rId29"/>
    <p:sldId id="318" r:id="rId30"/>
    <p:sldId id="319" r:id="rId31"/>
    <p:sldId id="286" r:id="rId32"/>
    <p:sldId id="320" r:id="rId33"/>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2" autoAdjust="0"/>
    <p:restoredTop sz="81092" autoAdjust="0"/>
  </p:normalViewPr>
  <p:slideViewPr>
    <p:cSldViewPr snapToGrid="0">
      <p:cViewPr varScale="1">
        <p:scale>
          <a:sx n="94" d="100"/>
          <a:sy n="94" d="100"/>
        </p:scale>
        <p:origin x="-211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B75DD2AE-F695-43BB-B88E-4984C74E03A1}" type="presOf" srcId="{ACD29B2E-6DE6-4E76-A230-457769F67C7C}" destId="{21388D98-DCEB-4185-9E60-2D8DE233EE4E}" srcOrd="0" destOrd="0" presId="urn:microsoft.com/office/officeart/2005/8/layout/vProcess5"/>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2"/>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3"/>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4</a:t>
            </a:fld>
            <a:endParaRPr lang="zh-SG" altLang="en-US"/>
          </a:p>
        </p:txBody>
      </p:sp>
    </p:spTree>
    <p:extLst>
      <p:ext uri="{BB962C8B-B14F-4D97-AF65-F5344CB8AC3E}">
        <p14:creationId xmlns:p14="http://schemas.microsoft.com/office/powerpoint/2010/main" val="340837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29</a:t>
            </a:fld>
            <a:endParaRPr lang="zh-SG" altLang="en-US"/>
          </a:p>
        </p:txBody>
      </p:sp>
    </p:spTree>
    <p:extLst>
      <p:ext uri="{BB962C8B-B14F-4D97-AF65-F5344CB8AC3E}">
        <p14:creationId xmlns:p14="http://schemas.microsoft.com/office/powerpoint/2010/main" val="814265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31</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General</a:t>
            </a:r>
            <a:r>
              <a:rPr lang="en-SG" baseline="0" dirty="0" smtClean="0"/>
              <a:t> rule of thumb - </a:t>
            </a:r>
            <a:r>
              <a:rPr lang="en-SG" dirty="0" smtClean="0"/>
              <a:t>Better to be overdressed than underdressed</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7</a:t>
            </a:fld>
            <a:endParaRPr lang="zh-SG" altLang="en-US"/>
          </a:p>
        </p:txBody>
      </p:sp>
    </p:spTree>
    <p:extLst>
      <p:ext uri="{BB962C8B-B14F-4D97-AF65-F5344CB8AC3E}">
        <p14:creationId xmlns:p14="http://schemas.microsoft.com/office/powerpoint/2010/main" val="1934847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You want to look presentable, not like these</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8</a:t>
            </a:fld>
            <a:endParaRPr lang="zh-SG" altLang="en-US"/>
          </a:p>
        </p:txBody>
      </p:sp>
    </p:spTree>
    <p:extLst>
      <p:ext uri="{BB962C8B-B14F-4D97-AF65-F5344CB8AC3E}">
        <p14:creationId xmlns:p14="http://schemas.microsoft.com/office/powerpoint/2010/main" val="83284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Bad impression and unsightly</a:t>
            </a:r>
            <a:endParaRPr lang="en-SG" dirty="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9</a:t>
            </a:fld>
            <a:endParaRPr lang="zh-SG" altLang="en-US"/>
          </a:p>
        </p:txBody>
      </p:sp>
    </p:spTree>
    <p:extLst>
      <p:ext uri="{BB962C8B-B14F-4D97-AF65-F5344CB8AC3E}">
        <p14:creationId xmlns:p14="http://schemas.microsoft.com/office/powerpoint/2010/main" val="44654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13</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not a team player</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18</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Then came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6.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pPr marL="0" indent="0">
              <a:buNone/>
            </a:pPr>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20000"/>
          </a:bodyPr>
          <a:lstStyle/>
          <a:p>
            <a:r>
              <a:rPr lang="en-US" altLang="zh-SG" sz="2600" dirty="0"/>
              <a:t>Sales Executive / </a:t>
            </a:r>
            <a:r>
              <a:rPr lang="en-US" altLang="zh-SG" sz="2600" dirty="0" smtClean="0"/>
              <a:t>Manager*</a:t>
            </a:r>
          </a:p>
          <a:p>
            <a:r>
              <a:rPr lang="en-US" altLang="zh-SG" dirty="0" smtClean="0">
                <a:solidFill>
                  <a:schemeClr val="tx1">
                    <a:lumMod val="65000"/>
                  </a:schemeClr>
                </a:solidFill>
              </a:rPr>
              <a:t>We </a:t>
            </a:r>
            <a:r>
              <a:rPr lang="en-US" altLang="zh-SG" dirty="0">
                <a:solidFill>
                  <a:schemeClr val="tx1">
                    <a:lumMod val="65000"/>
                  </a:schemeClr>
                </a:solidFill>
              </a:rPr>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solidFill>
                  <a:schemeClr val="tx1">
                    <a:lumMod val="65000"/>
                  </a:schemeClr>
                </a:solidFill>
              </a:rPr>
              <a:t>.</a:t>
            </a:r>
            <a:endParaRPr lang="zh-SG" altLang="en-US" dirty="0">
              <a:solidFill>
                <a:schemeClr val="tx1">
                  <a:lumMod val="65000"/>
                </a:schemeClr>
              </a:solidFill>
            </a:endParaRPr>
          </a:p>
        </p:txBody>
      </p:sp>
      <p:sp>
        <p:nvSpPr>
          <p:cNvPr id="6" name="内容占位符 5"/>
          <p:cNvSpPr>
            <a:spLocks noGrp="1"/>
          </p:cNvSpPr>
          <p:nvPr>
            <p:ph sz="half" idx="2"/>
          </p:nvPr>
        </p:nvSpPr>
        <p:spPr/>
        <p:txBody>
          <a:bodyPr>
            <a:normAutofit fontScale="92500" lnSpcReduction="2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Vague 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
        <p:nvSpPr>
          <p:cNvPr id="2" name="TextBox 1"/>
          <p:cNvSpPr txBox="1"/>
          <p:nvPr/>
        </p:nvSpPr>
        <p:spPr>
          <a:xfrm>
            <a:off x="5557520" y="2528054"/>
            <a:ext cx="880369" cy="369332"/>
          </a:xfrm>
          <a:prstGeom prst="rect">
            <a:avLst/>
          </a:prstGeom>
          <a:noFill/>
        </p:spPr>
        <p:txBody>
          <a:bodyPr wrap="none" rtlCol="0">
            <a:spAutoFit/>
          </a:bodyPr>
          <a:lstStyle/>
          <a:p>
            <a:r>
              <a:rPr lang="en-SG" dirty="0" smtClean="0"/>
              <a:t>Shaun</a:t>
            </a:r>
            <a:endParaRPr lang="en-SG" dirty="0"/>
          </a:p>
        </p:txBody>
      </p:sp>
      <p:sp>
        <p:nvSpPr>
          <p:cNvPr id="5" name="TextBox 4"/>
          <p:cNvSpPr txBox="1"/>
          <p:nvPr/>
        </p:nvSpPr>
        <p:spPr>
          <a:xfrm>
            <a:off x="6258560" y="3564374"/>
            <a:ext cx="973343" cy="369332"/>
          </a:xfrm>
          <a:prstGeom prst="rect">
            <a:avLst/>
          </a:prstGeom>
          <a:noFill/>
        </p:spPr>
        <p:txBody>
          <a:bodyPr wrap="none" rtlCol="0">
            <a:spAutoFit/>
          </a:bodyPr>
          <a:lstStyle/>
          <a:p>
            <a:r>
              <a:rPr lang="en-SG" dirty="0" err="1" smtClean="0"/>
              <a:t>Ruomu</a:t>
            </a:r>
            <a:endParaRPr lang="en-SG" dirty="0"/>
          </a:p>
        </p:txBody>
      </p:sp>
      <p:sp>
        <p:nvSpPr>
          <p:cNvPr id="6" name="TextBox 5"/>
          <p:cNvSpPr txBox="1"/>
          <p:nvPr/>
        </p:nvSpPr>
        <p:spPr>
          <a:xfrm>
            <a:off x="6897631" y="4763254"/>
            <a:ext cx="827471" cy="369332"/>
          </a:xfrm>
          <a:prstGeom prst="rect">
            <a:avLst/>
          </a:prstGeom>
          <a:noFill/>
        </p:spPr>
        <p:txBody>
          <a:bodyPr wrap="none" rtlCol="0">
            <a:spAutoFit/>
          </a:bodyPr>
          <a:lstStyle/>
          <a:p>
            <a:r>
              <a:rPr lang="en-SG" dirty="0" smtClean="0"/>
              <a:t>Julian</a:t>
            </a:r>
            <a:endParaRPr lang="en-SG" dirty="0"/>
          </a:p>
        </p:txBody>
      </p:sp>
      <p:sp>
        <p:nvSpPr>
          <p:cNvPr id="9" name="TextBox 8"/>
          <p:cNvSpPr txBox="1"/>
          <p:nvPr/>
        </p:nvSpPr>
        <p:spPr>
          <a:xfrm>
            <a:off x="7238430" y="5891014"/>
            <a:ext cx="704039" cy="369332"/>
          </a:xfrm>
          <a:prstGeom prst="rect">
            <a:avLst/>
          </a:prstGeom>
          <a:noFill/>
        </p:spPr>
        <p:txBody>
          <a:bodyPr wrap="none" rtlCol="0">
            <a:spAutoFit/>
          </a:bodyPr>
          <a:lstStyle/>
          <a:p>
            <a:r>
              <a:rPr lang="en-SG" dirty="0" err="1" smtClean="0"/>
              <a:t>Riwu</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No irrelevant personal information</a:t>
            </a:r>
          </a:p>
          <a:p>
            <a:r>
              <a:rPr lang="en-SG" sz="2400" dirty="0" smtClean="0"/>
              <a:t>Skills or experience that fits the new job requirement</a:t>
            </a:r>
            <a:endParaRPr lang="en-SG" sz="2400" dirty="0"/>
          </a:p>
        </p:txBody>
      </p:sp>
    </p:spTree>
    <p:extLst>
      <p:ext uri="{BB962C8B-B14F-4D97-AF65-F5344CB8AC3E}">
        <p14:creationId xmlns:p14="http://schemas.microsoft.com/office/powerpoint/2010/main" val="3137664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a:xfrm>
            <a:off x="809997" y="2742549"/>
            <a:ext cx="7524003" cy="3636510"/>
          </a:xfrm>
        </p:spPr>
        <p:txBody>
          <a:bodyPr>
            <a:normAutofit/>
          </a:bodyPr>
          <a:lstStyle/>
          <a:p>
            <a:pPr>
              <a:buFont typeface="Wingdings 2" panose="05020102010507070707" pitchFamily="18" charset="2"/>
              <a:buChar char=""/>
            </a:pPr>
            <a:r>
              <a:rPr lang="en-SG" sz="2400" dirty="0" smtClean="0"/>
              <a:t>No weakness</a:t>
            </a:r>
          </a:p>
          <a:p>
            <a:pPr>
              <a:buFont typeface="Wingdings 2" panose="05020102010507070707" pitchFamily="18" charset="2"/>
              <a:buChar char=""/>
            </a:pPr>
            <a:r>
              <a:rPr lang="en-SG" sz="2400" dirty="0" smtClean="0"/>
              <a:t>Irrelevant weakness</a:t>
            </a:r>
          </a:p>
          <a:p>
            <a:endParaRPr lang="en-SG" sz="2400" dirty="0" smtClean="0"/>
          </a:p>
          <a:p>
            <a:pPr>
              <a:buFont typeface="Century Gothic" panose="020B0502020202020204" pitchFamily="34" charset="0"/>
              <a:buChar char="√"/>
            </a:pPr>
            <a:r>
              <a:rPr lang="en-SG" sz="2400" dirty="0" smtClean="0"/>
              <a:t>Weakness with positive side effects</a:t>
            </a:r>
          </a:p>
          <a:p>
            <a:pPr>
              <a:buFont typeface="Century Gothic" panose="020B0502020202020204" pitchFamily="34" charset="0"/>
              <a:buChar char="√"/>
            </a:pPr>
            <a:r>
              <a:rPr lang="en-SG" sz="2400" dirty="0" smtClean="0"/>
              <a:t>Be specific</a:t>
            </a:r>
          </a:p>
          <a:p>
            <a:pPr>
              <a:buFont typeface="Century Gothic" panose="020B0502020202020204" pitchFamily="34" charset="0"/>
              <a:buChar char="√"/>
            </a:pPr>
            <a:r>
              <a:rPr lang="en-SG" sz="2400" dirty="0" smtClean="0"/>
              <a:t>Measures taken to alleviate it</a:t>
            </a:r>
            <a:endParaRPr lang="en-SG" sz="2400" dirty="0"/>
          </a:p>
          <a:p>
            <a:pPr marL="0" indent="0">
              <a:buNone/>
            </a:pPr>
            <a:endParaRPr lang="en-SG" sz="2400" dirty="0" smtClean="0"/>
          </a:p>
          <a:p>
            <a:endParaRPr lang="en-SG" sz="2400" dirty="0" smtClean="0"/>
          </a:p>
        </p:txBody>
      </p:sp>
    </p:spTree>
    <p:extLst>
      <p:ext uri="{BB962C8B-B14F-4D97-AF65-F5344CB8AC3E}">
        <p14:creationId xmlns:p14="http://schemas.microsoft.com/office/powerpoint/2010/main" val="41600502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02298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30223830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374436" y="2506449"/>
            <a:ext cx="3662157" cy="36621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3210560" y="1882618"/>
            <a:ext cx="5610470"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Focus on them, not yourself</a:t>
            </a:r>
          </a:p>
          <a:p>
            <a:r>
              <a:rPr lang="en-SG" sz="2400" dirty="0"/>
              <a:t>Tell stories</a:t>
            </a:r>
          </a:p>
          <a:p>
            <a:r>
              <a:rPr lang="en-SG" sz="2400" dirty="0"/>
              <a:t>No </a:t>
            </a:r>
            <a:r>
              <a:rPr lang="en-SG" sz="2400" dirty="0" smtClean="0"/>
              <a:t>contradiction</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6991036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Q&amp;A</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89934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612799" y="3875556"/>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3">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3">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1884</TotalTime>
  <Words>1599</Words>
  <Application>Microsoft Office PowerPoint</Application>
  <PresentationFormat>On-screen Show (4:3)</PresentationFormat>
  <Paragraphs>221</Paragraphs>
  <Slides>32</Slides>
  <Notes>16</Notes>
  <HiddenSlides>1</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值得引用的</vt:lpstr>
      <vt:lpstr>Interview Skills</vt:lpstr>
      <vt:lpstr>What’s covered ?</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Summing it up…</vt:lpstr>
      <vt:lpstr>References</vt:lpstr>
      <vt:lpstr>Q&amp;A</vt:lpstr>
    </vt:vector>
  </TitlesOfParts>
  <Company>National University of Singapore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Shaun Lee</cp:lastModifiedBy>
  <cp:revision>91</cp:revision>
  <dcterms:created xsi:type="dcterms:W3CDTF">2016-01-29T12:06:22Z</dcterms:created>
  <dcterms:modified xsi:type="dcterms:W3CDTF">2016-02-17T13:15:27Z</dcterms:modified>
</cp:coreProperties>
</file>